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B3A44832-1704-7849-9C6A-4ECA5C06686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E3096E20-E00D-344E-A86C-9CF875B4D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Altered Books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Sculpture 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How are YOU graded?</a:t>
            </a:r>
            <a:endParaRPr lang="en-US" dirty="0"/>
          </a:p>
        </p:txBody>
      </p:sp>
      <p:pic>
        <p:nvPicPr>
          <p:cNvPr id="4" name="Content Placeholder 3" descr="Screen Shot 2014-03-06 at 12.53.5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6194" r="-66194"/>
          <a:stretch>
            <a:fillRect/>
          </a:stretch>
        </p:blipFill>
        <p:spPr>
          <a:xfrm>
            <a:off x="-127351" y="1485244"/>
            <a:ext cx="9475933" cy="52117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 you normally use a book for?</a:t>
            </a:r>
            <a:endParaRPr lang="en-US" sz="3600" dirty="0"/>
          </a:p>
        </p:txBody>
      </p:sp>
      <p:pic>
        <p:nvPicPr>
          <p:cNvPr id="4" name="Content Placeholder 3" descr="Screen Shot 2014-03-05 at 5.18.4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5701" r="-45701"/>
          <a:stretch>
            <a:fillRect/>
          </a:stretch>
        </p:blipFill>
        <p:spPr>
          <a:effectLst>
            <a:outerShdw blurRad="203200" dist="1143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Lets change that!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079"/>
            <a:ext cx="8229600" cy="1392701"/>
          </a:xfrm>
        </p:spPr>
        <p:txBody>
          <a:bodyPr>
            <a:noAutofit/>
          </a:bodyPr>
          <a:lstStyle/>
          <a:p>
            <a:pPr algn="ctr"/>
            <a:r>
              <a:rPr lang="en-US" sz="5200" dirty="0" smtClean="0"/>
              <a:t>Some simple things to do with paper</a:t>
            </a:r>
            <a:endParaRPr lang="en-US" sz="5200" dirty="0"/>
          </a:p>
        </p:txBody>
      </p:sp>
      <p:pic>
        <p:nvPicPr>
          <p:cNvPr id="4" name="Content Placeholder 3" descr="Screen Shot 2014-03-06 at 8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9972" r="-59972"/>
          <a:stretch>
            <a:fillRect/>
          </a:stretch>
        </p:blipFill>
        <p:spPr>
          <a:xfrm>
            <a:off x="-258223" y="1878780"/>
            <a:ext cx="4335463" cy="2933700"/>
          </a:xfrm>
        </p:spPr>
      </p:pic>
      <p:pic>
        <p:nvPicPr>
          <p:cNvPr id="5" name="Picture 4" descr="Screen Shot 2014-03-06 at 8.21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67" y="3345630"/>
            <a:ext cx="2626360" cy="2933700"/>
          </a:xfrm>
          <a:prstGeom prst="rect">
            <a:avLst/>
          </a:prstGeom>
        </p:spPr>
      </p:pic>
      <p:pic>
        <p:nvPicPr>
          <p:cNvPr id="6" name="Picture 5" descr="5f6f7be165e4aa57162af8ba648365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32" y="1878780"/>
            <a:ext cx="1960463" cy="296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change the cover…</a:t>
            </a:r>
            <a:endParaRPr lang="en-US" dirty="0"/>
          </a:p>
        </p:txBody>
      </p:sp>
      <p:pic>
        <p:nvPicPr>
          <p:cNvPr id="4" name="Content Placeholder 3" descr="boo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722" r="-71722"/>
          <a:stretch>
            <a:fillRect/>
          </a:stretch>
        </p:blipFill>
        <p:spPr>
          <a:xfrm>
            <a:off x="679650" y="3187496"/>
            <a:ext cx="5360983" cy="2948540"/>
          </a:xfr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6" name="Picture 5" descr="fd6b3e2d109cb1e4c0776781ba554f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0" y="1929509"/>
            <a:ext cx="1880469" cy="2828672"/>
          </a:xfrm>
          <a:prstGeom prst="rect">
            <a:avLst/>
          </a:prstGeom>
        </p:spPr>
      </p:pic>
      <p:pic>
        <p:nvPicPr>
          <p:cNvPr id="7" name="Picture 6" descr="fb72c63322b1290dd1446403284f8f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474" y="1929509"/>
            <a:ext cx="1954473" cy="2605964"/>
          </a:xfrm>
          <a:prstGeom prst="rect">
            <a:avLst/>
          </a:prstGeom>
        </p:spPr>
      </p:pic>
      <p:pic>
        <p:nvPicPr>
          <p:cNvPr id="8" name="Picture 7" descr="fcc9d567aa1f307eaee8d30d747e6f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435" y="3327260"/>
            <a:ext cx="2087023" cy="283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</a:t>
            </a:r>
            <a:r>
              <a:rPr lang="en-US" dirty="0" smtClean="0"/>
              <a:t>cut pages…</a:t>
            </a:r>
            <a:endParaRPr lang="en-US" dirty="0"/>
          </a:p>
        </p:txBody>
      </p:sp>
      <p:pic>
        <p:nvPicPr>
          <p:cNvPr id="7" name="Content Placeholder 6" descr="6addad69990717315813273bedd9996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948" r="-85948"/>
          <a:stretch>
            <a:fillRect/>
          </a:stretch>
        </p:blipFill>
        <p:spPr>
          <a:xfrm>
            <a:off x="-1124231" y="1646238"/>
            <a:ext cx="5268073" cy="2897440"/>
          </a:xfrm>
        </p:spPr>
      </p:pic>
      <p:pic>
        <p:nvPicPr>
          <p:cNvPr id="8" name="Picture 7" descr="90bad4916e8fb48d5de4fbdfc08ea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72" y="1646238"/>
            <a:ext cx="2034660" cy="2712880"/>
          </a:xfrm>
          <a:prstGeom prst="rect">
            <a:avLst/>
          </a:prstGeom>
        </p:spPr>
      </p:pic>
      <p:pic>
        <p:nvPicPr>
          <p:cNvPr id="9" name="Picture 8" descr="168d8e8fffed4861c46abf8c465caa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620" y="2808492"/>
            <a:ext cx="3464518" cy="35415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of cutting..</a:t>
            </a:r>
            <a:endParaRPr lang="en-US" dirty="0"/>
          </a:p>
        </p:txBody>
      </p:sp>
      <p:pic>
        <p:nvPicPr>
          <p:cNvPr id="4" name="Content Placeholder 3" descr="a1784e675b8d9e77d4d7a7ca416e9d6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136" r="-13136"/>
          <a:stretch>
            <a:fillRect/>
          </a:stretch>
        </p:blipFill>
        <p:spPr>
          <a:xfrm>
            <a:off x="2554306" y="3846025"/>
            <a:ext cx="4229985" cy="2326492"/>
          </a:xfrm>
        </p:spPr>
      </p:pic>
      <p:pic>
        <p:nvPicPr>
          <p:cNvPr id="5" name="Picture 4" descr="aab110896e75569ecc11e4e68f868c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72" y="1834940"/>
            <a:ext cx="2271904" cy="3037437"/>
          </a:xfrm>
          <a:prstGeom prst="rect">
            <a:avLst/>
          </a:prstGeom>
        </p:spPr>
      </p:pic>
      <p:pic>
        <p:nvPicPr>
          <p:cNvPr id="6" name="Picture 5" descr="8d7f3428dcc11d4a1c303ecbbe28ff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780" y="1834940"/>
            <a:ext cx="2152020" cy="2974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Some other amazing books!</a:t>
            </a:r>
            <a:endParaRPr lang="en-US" b="1" dirty="0"/>
          </a:p>
        </p:txBody>
      </p:sp>
      <p:pic>
        <p:nvPicPr>
          <p:cNvPr id="4" name="Content Placeholder 3" descr="2930a40bd674658a58156ecd9b41fd5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633" r="-49633"/>
          <a:stretch>
            <a:fillRect/>
          </a:stretch>
        </p:blipFill>
        <p:spPr>
          <a:xfrm>
            <a:off x="-651702" y="1556302"/>
            <a:ext cx="4978049" cy="2737927"/>
          </a:xfrm>
        </p:spPr>
      </p:pic>
      <p:pic>
        <p:nvPicPr>
          <p:cNvPr id="5" name="Picture 4" descr="a3bd4f506a97f3daf48c37c1239bf4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17" y="1757166"/>
            <a:ext cx="2711931" cy="2189104"/>
          </a:xfrm>
          <a:prstGeom prst="rect">
            <a:avLst/>
          </a:prstGeom>
        </p:spPr>
      </p:pic>
      <p:pic>
        <p:nvPicPr>
          <p:cNvPr id="6" name="Picture 5" descr="ac12e47b2a1be28c26888315306018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972" y="4294229"/>
            <a:ext cx="2414091" cy="2128730"/>
          </a:xfrm>
          <a:prstGeom prst="rect">
            <a:avLst/>
          </a:prstGeom>
        </p:spPr>
      </p:pic>
      <p:pic>
        <p:nvPicPr>
          <p:cNvPr id="7" name="Picture 6" descr="anagram_octop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736" y="4437333"/>
            <a:ext cx="3094140" cy="21891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to do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10 different objects from the table.      </a:t>
            </a:r>
          </a:p>
          <a:p>
            <a:pPr>
              <a:buNone/>
            </a:pPr>
            <a:r>
              <a:rPr lang="en-US" dirty="0" smtClean="0"/>
              <a:t>     - One person goes and gathers one item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You need to find a book that you would  </a:t>
            </a:r>
          </a:p>
          <a:p>
            <a:pPr>
              <a:buNone/>
            </a:pPr>
            <a:r>
              <a:rPr lang="en-US" dirty="0" smtClean="0"/>
              <a:t>        like to use.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Use at least 7 of the objects within you book along with anything else you like!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337</TotalTime>
  <Words>109</Words>
  <Application>Microsoft Macintosh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Altered Books</vt:lpstr>
      <vt:lpstr>What do you normally use a book for?</vt:lpstr>
      <vt:lpstr>Lets change that!</vt:lpstr>
      <vt:lpstr>Some simple things to do with paper</vt:lpstr>
      <vt:lpstr>You can change the cover…</vt:lpstr>
      <vt:lpstr>You can cut pages…</vt:lpstr>
      <vt:lpstr>More examples of cutting..</vt:lpstr>
      <vt:lpstr>Some other amazing books!</vt:lpstr>
      <vt:lpstr>What do you need to do next?</vt:lpstr>
      <vt:lpstr>How are YOU graded?</vt:lpstr>
    </vt:vector>
  </TitlesOfParts>
  <Company>Collegium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Altered Books</dc:title>
  <dc:creator>jason springer</dc:creator>
  <cp:lastModifiedBy>jason springer</cp:lastModifiedBy>
  <cp:revision>6</cp:revision>
  <dcterms:created xsi:type="dcterms:W3CDTF">2014-03-06T12:22:02Z</dcterms:created>
  <dcterms:modified xsi:type="dcterms:W3CDTF">2014-03-06T17:54:42Z</dcterms:modified>
</cp:coreProperties>
</file>