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5" r:id="rId1"/>
  </p:sldMasterIdLst>
  <p:sldIdLst>
    <p:sldId id="256" r:id="rId2"/>
    <p:sldId id="257" r:id="rId3"/>
    <p:sldId id="258" r:id="rId4"/>
    <p:sldId id="263" r:id="rId5"/>
    <p:sldId id="262" r:id="rId6"/>
    <p:sldId id="264" r:id="rId7"/>
    <p:sldId id="261" r:id="rId8"/>
    <p:sldId id="267" r:id="rId9"/>
    <p:sldId id="259" r:id="rId10"/>
    <p:sldId id="266" r:id="rId11"/>
    <p:sldId id="260" r:id="rId12"/>
    <p:sldId id="265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9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585D6F1-823A-864F-B53E-38FC5E893325}" type="datetimeFigureOut">
              <a:rPr lang="en-US" smtClean="0"/>
              <a:t>8/19/12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D6F1-823A-864F-B53E-38FC5E893325}" type="datetimeFigureOut">
              <a:rPr lang="en-US" smtClean="0"/>
              <a:t>8/19/12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A230F-68E0-5447-827A-2C84B4DC3B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D6F1-823A-864F-B53E-38FC5E893325}" type="datetimeFigureOut">
              <a:rPr lang="en-US" smtClean="0"/>
              <a:t>8/19/12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A230F-68E0-5447-827A-2C84B4DC3B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D6F1-823A-864F-B53E-38FC5E893325}" type="datetimeFigureOut">
              <a:rPr lang="en-US" smtClean="0"/>
              <a:t>8/19/12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A230F-68E0-5447-827A-2C84B4DC3B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D6F1-823A-864F-B53E-38FC5E893325}" type="datetimeFigureOut">
              <a:rPr lang="en-US" smtClean="0"/>
              <a:t>8/19/12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D6F1-823A-864F-B53E-38FC5E893325}" type="datetimeFigureOut">
              <a:rPr lang="en-US" smtClean="0"/>
              <a:t>8/19/12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A230F-68E0-5447-827A-2C84B4DC3B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585D6F1-823A-864F-B53E-38FC5E893325}" type="datetimeFigureOut">
              <a:rPr lang="en-US" smtClean="0"/>
              <a:t>8/19/12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7A230F-68E0-5447-827A-2C84B4DC3BC1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585D6F1-823A-864F-B53E-38FC5E893325}" type="datetimeFigureOut">
              <a:rPr lang="en-US" smtClean="0"/>
              <a:t>8/19/12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C7A230F-68E0-5447-827A-2C84B4DC3B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D6F1-823A-864F-B53E-38FC5E893325}" type="datetimeFigureOut">
              <a:rPr lang="en-US" smtClean="0"/>
              <a:t>8/19/12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A230F-68E0-5447-827A-2C84B4DC3B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D6F1-823A-864F-B53E-38FC5E893325}" type="datetimeFigureOut">
              <a:rPr lang="en-US" smtClean="0"/>
              <a:t>8/19/12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A230F-68E0-5447-827A-2C84B4DC3B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D6F1-823A-864F-B53E-38FC5E893325}" type="datetimeFigureOut">
              <a:rPr lang="en-US" smtClean="0"/>
              <a:t>8/19/12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A230F-68E0-5447-827A-2C84B4DC3B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585D6F1-823A-864F-B53E-38FC5E893325}" type="datetimeFigureOut">
              <a:rPr lang="en-US" smtClean="0"/>
              <a:t>8/19/12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C7A230F-68E0-5447-827A-2C84B4DC3B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880" y="2386397"/>
            <a:ext cx="8458200" cy="147002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Seeing Is Believing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224" y="3899938"/>
            <a:ext cx="4953000" cy="1752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Foundations of Art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Which letters do you see below?</a:t>
            </a:r>
            <a:endParaRPr lang="en-US" dirty="0"/>
          </a:p>
        </p:txBody>
      </p:sp>
      <p:pic>
        <p:nvPicPr>
          <p:cNvPr id="4" name="Content Placeholder 3" descr="posneg1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2666" r="-12666"/>
          <a:stretch>
            <a:fillRect/>
          </a:stretch>
        </p:blipFill>
        <p:spPr/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 What do you see in this image?</a:t>
            </a:r>
            <a:endParaRPr lang="en-US" dirty="0"/>
          </a:p>
        </p:txBody>
      </p:sp>
      <p:pic>
        <p:nvPicPr>
          <p:cNvPr id="4" name="Content Placeholder 3" descr="panda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7313" r="-27313"/>
          <a:stretch>
            <a:fillRect/>
          </a:stretch>
        </p:blipFill>
        <p:spPr>
          <a:xfrm>
            <a:off x="1517869" y="2806864"/>
            <a:ext cx="6108262" cy="3210232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 What do you see below?</a:t>
            </a:r>
            <a:endParaRPr lang="en-US" dirty="0"/>
          </a:p>
        </p:txBody>
      </p:sp>
      <p:pic>
        <p:nvPicPr>
          <p:cNvPr id="4" name="Content Placeholder 3" descr="What is it?.jpg"/>
          <p:cNvPicPr>
            <a:picLocks noGrp="1" noChangeAspect="1"/>
          </p:cNvPicPr>
          <p:nvPr>
            <p:ph idx="1"/>
          </p:nvPr>
        </p:nvPicPr>
        <p:blipFill>
          <a:blip r:embed="rId2"/>
          <a:srcRect l="-94997" r="-94997"/>
          <a:stretch>
            <a:fillRect/>
          </a:stretch>
        </p:blipFill>
        <p:spPr/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594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following has been an introduction to the use of positive and negative space.</a:t>
            </a:r>
            <a:endParaRPr lang="en-US" dirty="0"/>
          </a:p>
        </p:txBody>
      </p:sp>
      <p:pic>
        <p:nvPicPr>
          <p:cNvPr id="4" name="Content Placeholder 3" descr="Screen Shot 2012-08-18 at 3.59.38 P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21303" r="-21303"/>
          <a:stretch>
            <a:fillRect/>
          </a:stretch>
        </p:blipFill>
        <p:spPr>
          <a:xfrm>
            <a:off x="1161635" y="2743564"/>
            <a:ext cx="6820730" cy="358467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following slides will test your visual ability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44537"/>
            <a:ext cx="7772400" cy="2596391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Arial"/>
              <a:buChar char="•"/>
            </a:pPr>
            <a:r>
              <a:rPr lang="en-US" dirty="0" smtClean="0">
                <a:latin typeface="Arial"/>
              </a:rPr>
              <a:t> Please write your name down on the sheet of paper and answer  the following questions.  </a:t>
            </a:r>
          </a:p>
          <a:p>
            <a:pPr>
              <a:buClr>
                <a:schemeClr val="accent2">
                  <a:lumMod val="75000"/>
                </a:schemeClr>
              </a:buClr>
              <a:buFont typeface="Arial"/>
              <a:buChar char="•"/>
            </a:pPr>
            <a:endParaRPr lang="en-US" dirty="0" smtClean="0">
              <a:latin typeface="Arial"/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Arial"/>
              <a:buChar char="•"/>
            </a:pPr>
            <a:r>
              <a:rPr lang="en-US" dirty="0" smtClean="0">
                <a:latin typeface="Arial"/>
              </a:rPr>
              <a:t> Remember there are no wrong answers for this, so you won’t need to change your answers.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US" dirty="0" smtClean="0">
                <a:latin typeface="Arial"/>
              </a:rPr>
              <a:t> </a:t>
            </a:r>
          </a:p>
          <a:p>
            <a:pPr>
              <a:buClr>
                <a:schemeClr val="accent2">
                  <a:lumMod val="75000"/>
                </a:schemeClr>
              </a:buClr>
              <a:buFont typeface="Arial"/>
              <a:buChar char="•"/>
            </a:pPr>
            <a:r>
              <a:rPr lang="en-US" dirty="0" smtClean="0">
                <a:latin typeface="Arial"/>
              </a:rPr>
              <a:t> This will be your exit ticket for today!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What does this logo say?</a:t>
            </a:r>
            <a:endParaRPr lang="en-US" dirty="0"/>
          </a:p>
        </p:txBody>
      </p:sp>
      <p:pic>
        <p:nvPicPr>
          <p:cNvPr id="4" name="Content Placeholder 3" descr="USA.jpg"/>
          <p:cNvPicPr>
            <a:picLocks noGrp="1" noChangeAspect="1"/>
          </p:cNvPicPr>
          <p:nvPr>
            <p:ph idx="1"/>
          </p:nvPr>
        </p:nvPicPr>
        <p:blipFill>
          <a:blip r:embed="rId2"/>
          <a:srcRect t="-24215" b="-24215"/>
          <a:stretch>
            <a:fillRect/>
          </a:stretch>
        </p:blipFill>
        <p:spPr/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What is the object below?</a:t>
            </a:r>
            <a:endParaRPr lang="en-US" dirty="0"/>
          </a:p>
        </p:txBody>
      </p:sp>
      <p:pic>
        <p:nvPicPr>
          <p:cNvPr id="4" name="Content Placeholder 3" descr="chalice.jpg"/>
          <p:cNvPicPr>
            <a:picLocks noGrp="1" noChangeAspect="1"/>
          </p:cNvPicPr>
          <p:nvPr>
            <p:ph idx="1"/>
          </p:nvPr>
        </p:nvPicPr>
        <p:blipFill>
          <a:blip r:embed="rId2"/>
          <a:srcRect l="-94997" r="-94997"/>
          <a:stretch>
            <a:fillRect/>
          </a:stretch>
        </p:blipFill>
        <p:spPr/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433176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3. Which animals do you see below? </a:t>
            </a:r>
            <a:endParaRPr lang="en-US" dirty="0"/>
          </a:p>
        </p:txBody>
      </p:sp>
      <p:pic>
        <p:nvPicPr>
          <p:cNvPr id="4" name="Content Placeholder 3" descr="1-kolner-zoo.jpg"/>
          <p:cNvPicPr>
            <a:picLocks noGrp="1" noChangeAspect="1"/>
          </p:cNvPicPr>
          <p:nvPr>
            <p:ph idx="1"/>
          </p:nvPr>
        </p:nvPicPr>
        <p:blipFill>
          <a:blip r:embed="rId2"/>
          <a:srcRect t="-13056" b="-13056"/>
          <a:stretch>
            <a:fillRect/>
          </a:stretch>
        </p:blipFill>
        <p:spPr/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What do you see below?</a:t>
            </a:r>
            <a:endParaRPr lang="en-US" dirty="0"/>
          </a:p>
        </p:txBody>
      </p:sp>
      <p:pic>
        <p:nvPicPr>
          <p:cNvPr id="4" name="Content Placeholder 3" descr="573086895_b6d273b59a_o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1366" r="-21366"/>
          <a:stretch>
            <a:fillRect/>
          </a:stretch>
        </p:blipFill>
        <p:spPr/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How many cats do you see?</a:t>
            </a:r>
            <a:endParaRPr lang="en-US" dirty="0"/>
          </a:p>
        </p:txBody>
      </p:sp>
      <p:pic>
        <p:nvPicPr>
          <p:cNvPr id="4" name="Content Placeholder 3" descr="cutouts1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5362" r="-25362"/>
          <a:stretch>
            <a:fillRect/>
          </a:stretch>
        </p:blipFill>
        <p:spPr/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479642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6. What do you see in the image below?</a:t>
            </a:r>
            <a:endParaRPr lang="en-US" dirty="0"/>
          </a:p>
        </p:txBody>
      </p:sp>
      <p:pic>
        <p:nvPicPr>
          <p:cNvPr id="4" name="Content Placeholder 3" descr="child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5453" r="-25453"/>
          <a:stretch>
            <a:fillRect/>
          </a:stretch>
        </p:blipFill>
        <p:spPr>
          <a:xfrm>
            <a:off x="1006750" y="2538243"/>
            <a:ext cx="7130500" cy="3747474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What do you see in this image?</a:t>
            </a:r>
            <a:endParaRPr lang="en-US" dirty="0"/>
          </a:p>
        </p:txBody>
      </p:sp>
      <p:pic>
        <p:nvPicPr>
          <p:cNvPr id="4" name="Content Placeholder 3" descr="N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2051" r="-22051"/>
          <a:stretch>
            <a:fillRect/>
          </a:stretch>
        </p:blipFill>
        <p:spPr/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ＭＳ ゴシック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Urban.thmx</Template>
  <TotalTime>67</TotalTime>
  <Words>166</Words>
  <Application>Microsoft Macintosh PowerPoint</Application>
  <PresentationFormat>On-screen Show (4:3)</PresentationFormat>
  <Paragraphs>19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Urban</vt:lpstr>
      <vt:lpstr>Seeing Is Believing</vt:lpstr>
      <vt:lpstr>The following slides will test your visual ability</vt:lpstr>
      <vt:lpstr>1. What does this logo say?</vt:lpstr>
      <vt:lpstr>2. What is the object below?</vt:lpstr>
      <vt:lpstr>3. Which animals do you see below? </vt:lpstr>
      <vt:lpstr>4. What do you see below?</vt:lpstr>
      <vt:lpstr>5. How many cats do you see?</vt:lpstr>
      <vt:lpstr>6. What do you see in the image below?</vt:lpstr>
      <vt:lpstr>7. What do you see in this image?</vt:lpstr>
      <vt:lpstr>8. Which letters do you see below?</vt:lpstr>
      <vt:lpstr>9. What do you see in this image?</vt:lpstr>
      <vt:lpstr>10. What do you see below?</vt:lpstr>
      <vt:lpstr>The following has been an introduction to the use of positive and negative space.</vt:lpstr>
    </vt:vector>
  </TitlesOfParts>
  <Company>Collegium Charter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Seeing Is Believing</dc:title>
  <dc:creator>jason springer</dc:creator>
  <cp:lastModifiedBy>jason springer</cp:lastModifiedBy>
  <cp:revision>5</cp:revision>
  <dcterms:created xsi:type="dcterms:W3CDTF">2012-08-19T20:56:12Z</dcterms:created>
  <dcterms:modified xsi:type="dcterms:W3CDTF">2012-08-19T22:03:52Z</dcterms:modified>
</cp:coreProperties>
</file>